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Kontinent </a:t>
            </a:r>
            <a:r>
              <a:rPr lang="hr-HR"/>
              <a:t>nemirnog ruba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8555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Bengal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86273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Mezopotamija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Turanska</a:t>
            </a:r>
            <a:r>
              <a:rPr lang="hr-HR" dirty="0"/>
              <a:t> nizina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Nizine su središte naseljenosti Azije. Kako se zove plodna nizina između rijeka Eufrata i Tigrisa?</a:t>
            </a:r>
            <a:endParaRPr lang="en-US" sz="28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7B7630C-6AB3-4B87-A1D0-9B899AC33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584" y="2855520"/>
            <a:ext cx="4262658" cy="28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746996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Poplave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46996" y="547790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Vulkani i potresi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746996" y="424540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Uragani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S kojom prirodnim katastrofama veliki problem imaju najnaseljeniji dijelovi Azije uz Tihi ocean?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782B694-9116-4671-BF7B-E42449D50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037" y="3012896"/>
            <a:ext cx="3172285" cy="325536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9693EEE-F635-45FD-95EA-D8C0A0FF9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735" y="3012896"/>
            <a:ext cx="1174344" cy="31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345824" y="264357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 jugu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345824" y="395117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 središnjem dijelu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345824" y="525877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 zapadu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U kojem dijelu Azije se nalazi najveći broj starih gromadnih gora?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FC5C335-CA9B-43DF-B4A1-F60E4B91E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301" y="2369494"/>
            <a:ext cx="5162942" cy="43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Arapski štit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Indijski štit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Južni kineski štit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Sibirski štit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Kako se naziva prastari </a:t>
            </a:r>
            <a:r>
              <a:rPr lang="hr-HR" sz="2800" dirty="0" err="1"/>
              <a:t>uravnjeni</a:t>
            </a:r>
            <a:r>
              <a:rPr lang="hr-HR" sz="2800" dirty="0"/>
              <a:t> dijelovi na jugozapadu Azije?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7175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Karakorum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79373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Tibet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Tien</a:t>
            </a:r>
            <a:r>
              <a:rPr lang="hr-HR" dirty="0"/>
              <a:t> </a:t>
            </a:r>
            <a:r>
              <a:rPr lang="hr-HR" dirty="0" err="1"/>
              <a:t>Shan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se zove najveća visoravan na svijetu?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9E526CF-A2DE-4BEF-B6BD-E2E70ABA0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323" y="2712244"/>
            <a:ext cx="4496341" cy="2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138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Kontinent nemirnog ruba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22</cp:revision>
  <dcterms:created xsi:type="dcterms:W3CDTF">2021-01-04T08:54:24Z</dcterms:created>
  <dcterms:modified xsi:type="dcterms:W3CDTF">2021-08-15T14:35:00Z</dcterms:modified>
</cp:coreProperties>
</file>